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3" r:id="rId5"/>
    <p:sldId id="282" r:id="rId6"/>
    <p:sldId id="348" r:id="rId7"/>
    <p:sldId id="292" r:id="rId8"/>
    <p:sldId id="293" r:id="rId9"/>
    <p:sldId id="324" r:id="rId10"/>
    <p:sldId id="309" r:id="rId11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6" d="100"/>
          <a:sy n="106" d="100"/>
        </p:scale>
        <p:origin x="1758" y="102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21/04/2022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21/04/2022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21/04/2022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21/04/2022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21/04/2022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21/04/2022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21/04/2022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21/04/2022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21/04/2022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FEBRERO</a:t>
            </a: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FEBRERO 2022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AC24608-AF5B-7DEE-8B62-0AD324918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752" y="1785676"/>
            <a:ext cx="6305937" cy="378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2039698" y="66459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3B95B29-2004-67DC-9BB3-DA1CD2FB3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88" y="1761599"/>
            <a:ext cx="8145823" cy="410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024110" y="661809"/>
            <a:ext cx="4792684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4E1EC2A-478A-94F8-4440-8BC0C1C87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37" y="1693533"/>
            <a:ext cx="7865461" cy="408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2022</Filtro>
    <Orden xmlns="8cf1b8fd-72df-4c21-8306-a5f720778edf">142</Orden>
    <Formato xmlns="8cf1b8fd-72df-4c21-8306-a5f720778edf">/Style%20Library/Images/ppt.svg</Formato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972454-6444-4CC9-B315-4C43FA0E390B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8cf1b8fd-72df-4c21-8306-a5f720778ed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5CC7235-C85D-44BB-BC65-525FD5738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1b8fd-72df-4c21-8306-a5f720778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29627</TotalTime>
  <Words>258</Words>
  <Application>Microsoft Office PowerPoint</Application>
  <PresentationFormat>Presentación en pantalla (4:3)</PresentationFormat>
  <Paragraphs>27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FEBRERO 2022</dc:title>
  <dc:creator>CAMILO</dc:creator>
  <cp:lastModifiedBy>Juan David Dominguez Arrieta</cp:lastModifiedBy>
  <cp:revision>456</cp:revision>
  <cp:lastPrinted>2016-11-09T21:48:51Z</cp:lastPrinted>
  <dcterms:created xsi:type="dcterms:W3CDTF">2015-08-10T15:28:24Z</dcterms:created>
  <dcterms:modified xsi:type="dcterms:W3CDTF">2022-04-27T15:06:39Z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